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8" r:id="rId3"/>
    <p:sldId id="286" r:id="rId4"/>
    <p:sldId id="281" r:id="rId5"/>
    <p:sldId id="287" r:id="rId6"/>
    <p:sldId id="279" r:id="rId7"/>
    <p:sldId id="282" r:id="rId8"/>
    <p:sldId id="280" r:id="rId9"/>
    <p:sldId id="283" r:id="rId10"/>
    <p:sldId id="284" r:id="rId11"/>
    <p:sldId id="259" r:id="rId12"/>
    <p:sldId id="266" r:id="rId13"/>
    <p:sldId id="288" r:id="rId14"/>
    <p:sldId id="260" r:id="rId15"/>
    <p:sldId id="276" r:id="rId16"/>
    <p:sldId id="275" r:id="rId17"/>
    <p:sldId id="272" r:id="rId18"/>
    <p:sldId id="263" r:id="rId19"/>
    <p:sldId id="277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BEE"/>
    <a:srgbClr val="EBEDEE"/>
    <a:srgbClr val="E9E9E9"/>
    <a:srgbClr val="E4E3E1"/>
    <a:srgbClr val="E6E4E5"/>
    <a:srgbClr val="D1D1CF"/>
    <a:srgbClr val="DEDEE0"/>
    <a:srgbClr val="E1E1E2"/>
    <a:srgbClr val="E8E2E2"/>
    <a:srgbClr val="EAEBED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94" autoAdjust="0"/>
    <p:restoredTop sz="85986"/>
  </p:normalViewPr>
  <p:slideViewPr>
    <p:cSldViewPr snapToGrid="0" showGuides="1">
      <p:cViewPr varScale="1">
        <p:scale>
          <a:sx n="70" d="100"/>
          <a:sy n="70" d="100"/>
        </p:scale>
        <p:origin x="192" y="9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gif>
</file>

<file path=ppt/media/image11.jpe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FAF690-47E0-7340-8219-FF1F73A830AB}" type="datetimeFigureOut">
              <a:rPr kumimoji="1" lang="ko-Kore-KR" altLang="en-US" smtClean="0"/>
              <a:t>2023. 2. 2.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05E925-51BE-7A42-8C6A-5E106D99479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54234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논쟁점</a:t>
            </a:r>
            <a:r>
              <a:rPr kumimoji="1" lang="en-US" altLang="ko-KR" dirty="0"/>
              <a:t>:</a:t>
            </a:r>
            <a:endParaRPr kumimoji="1" lang="en-US" altLang="ko-Kore-KR" dirty="0"/>
          </a:p>
          <a:p>
            <a:r>
              <a:rPr kumimoji="1" lang="en-US" altLang="ko-Kore-KR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생성</a:t>
            </a:r>
            <a:r>
              <a:rPr kumimoji="1" lang="ko-KR" altLang="en-US" dirty="0"/>
              <a:t> 부분을 앞에 두고 그 다음 수정</a:t>
            </a:r>
            <a:r>
              <a:rPr kumimoji="1" lang="en-US" altLang="ko-KR" dirty="0"/>
              <a:t>/</a:t>
            </a:r>
            <a:r>
              <a:rPr kumimoji="1" lang="ko-KR" altLang="en-US" dirty="0"/>
              <a:t>삭제를 </a:t>
            </a:r>
            <a:r>
              <a:rPr kumimoji="1" lang="ko-KR" altLang="en-US" dirty="0" err="1"/>
              <a:t>넣어야하는가</a:t>
            </a:r>
            <a:r>
              <a:rPr kumimoji="1" lang="en-US" altLang="ko-KR" dirty="0"/>
              <a:t>?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03651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논쟁점</a:t>
            </a:r>
            <a:r>
              <a:rPr kumimoji="1" lang="en-US" altLang="ko-KR" dirty="0"/>
              <a:t>:</a:t>
            </a:r>
            <a:endParaRPr kumimoji="1" lang="en-US" altLang="ko-Kore-KR" dirty="0"/>
          </a:p>
          <a:p>
            <a:r>
              <a:rPr kumimoji="1" lang="en-US" altLang="ko-Kore-KR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생성</a:t>
            </a:r>
            <a:r>
              <a:rPr kumimoji="1" lang="ko-KR" altLang="en-US" dirty="0"/>
              <a:t> 부분을 앞에 두고 그 다음 수정</a:t>
            </a:r>
            <a:r>
              <a:rPr kumimoji="1" lang="en-US" altLang="ko-KR" dirty="0"/>
              <a:t>/</a:t>
            </a:r>
            <a:r>
              <a:rPr kumimoji="1" lang="ko-KR" altLang="en-US" dirty="0"/>
              <a:t>삭제를 </a:t>
            </a:r>
            <a:r>
              <a:rPr kumimoji="1" lang="ko-KR" altLang="en-US" dirty="0" err="1"/>
              <a:t>넣어야하는가</a:t>
            </a:r>
            <a:r>
              <a:rPr kumimoji="1" lang="en-US" altLang="ko-KR" dirty="0"/>
              <a:t>?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32708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49622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428E6-48F8-48FF-A4B7-7E67A9EE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A2431C-BDF3-4534-AED0-115F103A4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0173CB-01B9-4295-A804-D7D5973D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5FE16-77A0-484E-AEFD-FF537292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3DF25-2E65-49D3-8F6F-64AA1109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3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20652-E714-4A15-826F-1B53C70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14771D-DE0A-400C-8C59-8670E31F7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BEACB7-48C9-4FB8-8D34-7F4C6393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31818-B6CD-47B0-9353-395CC539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008922-CAE3-4884-AE59-2BC74144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4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371B8A-69A6-43D4-8783-6456E335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9DA1AA-3028-44E4-B5B0-C19BF61DC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BCD8D-3E10-4F33-BC43-EACB05C0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E365BE-78DE-4079-B7F3-706874E9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0D9E52-1AFA-4482-A474-91FF4C5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83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DBF82B-6C4A-4F6E-A362-B2BF3BD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E6E910-43A6-49D6-A1B5-99E3B0C27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DB3AC-66C4-4244-9CE9-54D71AA5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92C886-882E-440B-806C-B06DE508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323D2-1426-48F9-A93B-729E72E2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42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3C500-C8D9-4EBC-AC73-9F7D65F0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56CD17-259A-42E8-B64F-04C51B7C1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76CE5-8C59-42A2-A597-465DEAC8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312C6-1DCE-41BC-B5FA-FCFF5BE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339A5-69DC-4256-84CA-F160D48E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82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37A4D-E01E-45A7-B166-73EE7826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0D6757-7DA6-452C-9903-7536978F1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DCC3C8-286B-4184-8752-32BC3B116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A751A-C45B-42C8-893F-826B22E7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7210C-0EDE-42F3-A19F-12B3884B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15D590-E2D2-480C-AF73-67D855C5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0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3AF97-024B-4EF1-B5B6-2E362F07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41334B-2AA0-4E32-9445-B691EAB28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B62D6F-224F-4433-9752-11A255D3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04EE0E-6C7E-4160-86AA-136E97F9F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390FB9-7573-4784-A2A4-EDF1B3C59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4B30B-9C6A-4C96-8DB5-BCE9A09F7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A11AC4-2315-46FE-81A4-FE4B8434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2D39CB-CB92-40B8-9B0C-3FBBBDF9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89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32E25-F5B3-41EE-BD3B-6965721B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E1863-7C02-424B-AF80-CDB39671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99FB34-90A4-44A0-9CF8-F0BC0FE4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75702-4955-406C-919C-D35A1B8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06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6E1BA2-3103-4DB2-AAEB-ED1BAE45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5D5A54-85CA-45E5-9801-A3F15EEF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12AF2F-D0EC-4C7E-8979-4C17E3F4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1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A167-5C7C-4CD2-A3E4-B6F94583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21CEB6-C525-4AEB-BB3E-B13156901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96C9A-4472-4D30-BFAE-60CB397B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E3F16-D603-4838-BA1C-0C9EEDE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873C6-9D3A-4C62-9D46-88E6BAAB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A9C646-865F-49F4-8BDD-FB9A4DE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919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258A6-5AAD-4F1F-976F-EDB5FF72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4441E-0165-42AA-88F8-E53C4BAA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CA1E8-0D3C-4590-82E2-D018D6E61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674557-7FD9-416C-A8B5-FA6C4B55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4A215C-B55F-4988-B45B-7667E8C7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FF3B86-5A48-411F-8090-830140A6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098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DF84FF-C412-430B-963A-695AABF7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E7982-A999-4B0A-85F1-A0D5C5503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48EB6A-F091-464F-A783-1AE546A56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E467A-4026-4A8D-97BF-715EF7FA6491}" type="datetimeFigureOut">
              <a:rPr lang="ko-KR" altLang="en-US" smtClean="0"/>
              <a:t>2023. 2. 2.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1D2C7-63D5-4319-952D-A6F8404F4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39517A-02D4-4037-9427-974339FE7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4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C1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0C938C-F8B1-4FFF-8F74-6ED0A876B136}"/>
              </a:ext>
            </a:extLst>
          </p:cNvPr>
          <p:cNvSpPr txBox="1"/>
          <p:nvPr/>
        </p:nvSpPr>
        <p:spPr>
          <a:xfrm>
            <a:off x="1128935" y="4967100"/>
            <a:ext cx="9934130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Avatar S</a:t>
            </a:r>
            <a:r>
              <a:rPr lang="ko-KR" altLang="en-US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발표자료 </a:t>
            </a:r>
            <a:r>
              <a:rPr lang="en-US" altLang="ko-KR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(230202)</a:t>
            </a:r>
          </a:p>
          <a:p>
            <a:pPr algn="ctr"/>
            <a:r>
              <a:rPr lang="en" altLang="ko-Kore-KR" sz="2800" b="0" i="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3D </a:t>
            </a:r>
            <a:r>
              <a:rPr lang="ko-KR" altLang="en-US" sz="2800" b="0" i="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온라인 아바타 맞춤 피팅 쇼핑몰</a:t>
            </a:r>
            <a:endParaRPr lang="en-US" altLang="ko-KR" sz="2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61FC92-B1C1-4C46-ABEF-2B6B78AA5915}"/>
              </a:ext>
            </a:extLst>
          </p:cNvPr>
          <p:cNvSpPr txBox="1"/>
          <p:nvPr/>
        </p:nvSpPr>
        <p:spPr>
          <a:xfrm>
            <a:off x="595135" y="76200"/>
            <a:ext cx="11001730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700" dirty="0">
                <a:latin typeface="+mn-ea"/>
              </a:rPr>
              <a:t>[         ]</a:t>
            </a:r>
            <a:endParaRPr lang="ko-KR" altLang="en-US" sz="28700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22DA7B7-D6AB-E926-A715-BE6501A871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49" y="760828"/>
            <a:ext cx="5482901" cy="366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5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D6B7A61-1481-3980-8BFB-3FEC983011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6220174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88533">
                  <a:extLst>
                    <a:ext uri="{9D8B030D-6E8A-4147-A177-3AD203B41FA5}">
                      <a16:colId xmlns:a16="http://schemas.microsoft.com/office/drawing/2014/main" val="2600828080"/>
                    </a:ext>
                  </a:extLst>
                </a:gridCol>
                <a:gridCol w="4707467">
                  <a:extLst>
                    <a:ext uri="{9D8B030D-6E8A-4147-A177-3AD203B41FA5}">
                      <a16:colId xmlns:a16="http://schemas.microsoft.com/office/drawing/2014/main" val="3339770221"/>
                    </a:ext>
                  </a:extLst>
                </a:gridCol>
                <a:gridCol w="1303867">
                  <a:extLst>
                    <a:ext uri="{9D8B030D-6E8A-4147-A177-3AD203B41FA5}">
                      <a16:colId xmlns:a16="http://schemas.microsoft.com/office/drawing/2014/main" val="197130025"/>
                    </a:ext>
                  </a:extLst>
                </a:gridCol>
                <a:gridCol w="4792133">
                  <a:extLst>
                    <a:ext uri="{9D8B030D-6E8A-4147-A177-3AD203B41FA5}">
                      <a16:colId xmlns:a16="http://schemas.microsoft.com/office/drawing/2014/main" val="402930790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17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25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731719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18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26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2769555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19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27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7513418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20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28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950498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21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29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0176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22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30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95812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23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31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3857693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24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32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37892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7162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2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DF8F64-FACD-4847-BB7E-4C0E15556C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F75DDD-8FAC-423E-87FB-5D62741FF7B1}"/>
              </a:ext>
            </a:extLst>
          </p:cNvPr>
          <p:cNvSpPr txBox="1"/>
          <p:nvPr/>
        </p:nvSpPr>
        <p:spPr>
          <a:xfrm>
            <a:off x="193422" y="2582614"/>
            <a:ext cx="5902578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지난주에 한 내용</a:t>
            </a:r>
            <a:endParaRPr lang="en-US" altLang="ko-KR" sz="4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프레임워크 선정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모델링 툴 학습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기초 렌더링 파트 구현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</a:p>
          <a:p>
            <a:r>
              <a:rPr lang="ko-KR" altLang="en-US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크롤링을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통한 데이터 수집</a:t>
            </a:r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566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4"/>
                </a:solidFill>
              </a:rPr>
              <a:t>지난주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6ECFCA-8157-4B44-95D4-886C714123B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0FF4F10-6314-6B46-D75E-ABF30F604CED}"/>
              </a:ext>
            </a:extLst>
          </p:cNvPr>
          <p:cNvSpPr txBox="1"/>
          <p:nvPr/>
        </p:nvSpPr>
        <p:spPr>
          <a:xfrm>
            <a:off x="1285383" y="5170784"/>
            <a:ext cx="4854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accent4"/>
                </a:solidFill>
              </a:rPr>
              <a:t>기초 화면 </a:t>
            </a:r>
            <a:r>
              <a:rPr lang="ko-KR" altLang="en-US" sz="2800" dirty="0" err="1">
                <a:solidFill>
                  <a:schemeClr val="accent4"/>
                </a:solidFill>
              </a:rPr>
              <a:t>렌더링</a:t>
            </a:r>
            <a:r>
              <a:rPr lang="ko-KR" altLang="en-US" sz="2800" dirty="0">
                <a:solidFill>
                  <a:schemeClr val="accent4"/>
                </a:solidFill>
              </a:rPr>
              <a:t> 파트 구현 </a:t>
            </a:r>
            <a:endParaRPr lang="en-US" altLang="ko-KR" sz="2800" dirty="0">
              <a:solidFill>
                <a:schemeClr val="accent4"/>
              </a:solidFill>
            </a:endParaRPr>
          </a:p>
          <a:p>
            <a:r>
              <a:rPr lang="ko-KR" altLang="en-US" sz="2800" dirty="0">
                <a:solidFill>
                  <a:schemeClr val="accent4"/>
                </a:solidFill>
              </a:rPr>
              <a:t>마우스를 통한 시점 변경 추가 </a:t>
            </a:r>
          </a:p>
        </p:txBody>
      </p:sp>
      <p:pic>
        <p:nvPicPr>
          <p:cNvPr id="4" name="Picture 2" descr="C:\Users\user\Desktop\00.GIF">
            <a:extLst>
              <a:ext uri="{FF2B5EF4-FFF2-40B4-BE49-F238E27FC236}">
                <a16:creationId xmlns:a16="http://schemas.microsoft.com/office/drawing/2014/main" id="{529B46E6-5FFE-36DC-6886-E0C302B92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799" y="1179393"/>
            <a:ext cx="4302092" cy="3611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C:\Users\user\Desktop\1.0.GIF">
            <a:extLst>
              <a:ext uri="{FF2B5EF4-FFF2-40B4-BE49-F238E27FC236}">
                <a16:creationId xmlns:a16="http://schemas.microsoft.com/office/drawing/2014/main" id="{8CE767AB-D744-8297-6AA6-57599FE4C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0874" y="1179393"/>
            <a:ext cx="5318125" cy="3611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295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4"/>
                </a:solidFill>
              </a:rPr>
              <a:t>지난주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6ECFCA-8157-4B44-95D4-886C714123B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C:\Users\user\Desktop\크롤링.GIF">
            <a:extLst>
              <a:ext uri="{FF2B5EF4-FFF2-40B4-BE49-F238E27FC236}">
                <a16:creationId xmlns:a16="http://schemas.microsoft.com/office/drawing/2014/main" id="{1DCEA970-E1E1-028F-BF76-F4809F5D7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8587" y="1045483"/>
            <a:ext cx="9394825" cy="431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17279C-7376-D7BA-25A4-C1720BDAAF84}"/>
              </a:ext>
            </a:extLst>
          </p:cNvPr>
          <p:cNvSpPr txBox="1"/>
          <p:nvPr/>
        </p:nvSpPr>
        <p:spPr>
          <a:xfrm>
            <a:off x="1614487" y="5546342"/>
            <a:ext cx="43508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solidFill>
                  <a:schemeClr val="accent4"/>
                </a:solidFill>
              </a:rPr>
              <a:t>크롤링을</a:t>
            </a:r>
            <a:r>
              <a:rPr lang="ko-KR" altLang="en-US" sz="2800" dirty="0">
                <a:solidFill>
                  <a:schemeClr val="accent4"/>
                </a:solidFill>
              </a:rPr>
              <a:t> 통한 데이터 수집</a:t>
            </a:r>
            <a:endParaRPr lang="en-US" altLang="ko-KR" sz="28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872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921DE68-E754-4D80-8D0A-8A087AF93E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75DB5D-21C7-4AF7-83F4-2F90A21B484B}"/>
              </a:ext>
            </a:extLst>
          </p:cNvPr>
          <p:cNvSpPr txBox="1"/>
          <p:nvPr/>
        </p:nvSpPr>
        <p:spPr>
          <a:xfrm>
            <a:off x="421017" y="2428726"/>
            <a:ext cx="5277407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이번주에 한 내용</a:t>
            </a:r>
            <a:endParaRPr lang="en-US" altLang="ko-KR" sz="4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인공지능 인식을 위한 배경 제거 작업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샘플을 통한</a:t>
            </a:r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데이터 모델링 학습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기초 페이지 및 최초 페이지</a:t>
            </a:r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플로우 선정 작업</a:t>
            </a:r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047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4"/>
                </a:solidFill>
              </a:rPr>
              <a:t>이번주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4F000F2-B544-985A-B6F6-38F6E374382C}"/>
              </a:ext>
            </a:extLst>
          </p:cNvPr>
          <p:cNvSpPr txBox="1"/>
          <p:nvPr/>
        </p:nvSpPr>
        <p:spPr>
          <a:xfrm>
            <a:off x="1587500" y="5690115"/>
            <a:ext cx="8158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accent4"/>
                </a:solidFill>
              </a:rPr>
              <a:t>인공지능 인식에 적합하게 배경을 지우는 작업 진행</a:t>
            </a:r>
            <a:endParaRPr lang="en-US" altLang="ko-KR" sz="2800" dirty="0">
              <a:solidFill>
                <a:schemeClr val="accent4"/>
              </a:solidFill>
            </a:endParaRPr>
          </a:p>
        </p:txBody>
      </p:sp>
      <p:pic>
        <p:nvPicPr>
          <p:cNvPr id="4" name="Picture 3" descr="C:\Users\user\Desktop\1.2.GIF">
            <a:extLst>
              <a:ext uri="{FF2B5EF4-FFF2-40B4-BE49-F238E27FC236}">
                <a16:creationId xmlns:a16="http://schemas.microsoft.com/office/drawing/2014/main" id="{D6C171CD-2532-655F-AE94-ACC33F40A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517" y="714920"/>
            <a:ext cx="9048750" cy="465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051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4"/>
                </a:solidFill>
              </a:rPr>
              <a:t>이번주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23F25651-FD1F-1139-DE6D-37896D7D2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09" y="1146801"/>
            <a:ext cx="6764527" cy="49573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F1018B-A007-FA9C-83DA-7F6A8452A9F9}"/>
              </a:ext>
            </a:extLst>
          </p:cNvPr>
          <p:cNvSpPr txBox="1"/>
          <p:nvPr/>
        </p:nvSpPr>
        <p:spPr>
          <a:xfrm>
            <a:off x="7637725" y="1146801"/>
            <a:ext cx="3758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bg2">
                    <a:lumMod val="10000"/>
                  </a:schemeClr>
                </a:solidFill>
              </a:rPr>
              <a:t>마야 학습을 통한</a:t>
            </a:r>
            <a:endParaRPr lang="en-US" altLang="ko-KR" sz="1600" spc="-150" dirty="0">
              <a:solidFill>
                <a:schemeClr val="bg2">
                  <a:lumMod val="10000"/>
                </a:schemeClr>
              </a:solidFill>
            </a:endParaRPr>
          </a:p>
          <a:p>
            <a:pPr algn="just"/>
            <a:endParaRPr lang="en-US" altLang="ko-KR" sz="1600" spc="-150" dirty="0">
              <a:solidFill>
                <a:schemeClr val="bg2">
                  <a:lumMod val="10000"/>
                </a:schemeClr>
              </a:solidFill>
            </a:endParaRPr>
          </a:p>
          <a:p>
            <a:pPr algn="just"/>
            <a:r>
              <a:rPr lang="ko-KR" altLang="en-US" sz="1600" spc="-150" dirty="0">
                <a:solidFill>
                  <a:schemeClr val="bg2">
                    <a:lumMod val="10000"/>
                  </a:schemeClr>
                </a:solidFill>
              </a:rPr>
              <a:t>여성</a:t>
            </a:r>
            <a:r>
              <a:rPr lang="en-US" altLang="ko-KR" sz="1600" spc="-150" dirty="0">
                <a:solidFill>
                  <a:schemeClr val="bg2">
                    <a:lumMod val="10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bg2">
                    <a:lumMod val="10000"/>
                  </a:schemeClr>
                </a:solidFill>
              </a:rPr>
              <a:t>남성</a:t>
            </a:r>
            <a:r>
              <a:rPr lang="en-US" altLang="ko-KR" sz="1600" spc="-150" dirty="0">
                <a:solidFill>
                  <a:schemeClr val="bg2">
                    <a:lumMod val="10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bg2">
                    <a:lumMod val="10000"/>
                  </a:schemeClr>
                </a:solidFill>
              </a:rPr>
              <a:t>티셔츠 샘플</a:t>
            </a:r>
            <a:endParaRPr lang="en-US" altLang="ko-KR" sz="1600" spc="-150" dirty="0">
              <a:solidFill>
                <a:schemeClr val="bg2">
                  <a:lumMod val="10000"/>
                </a:schemeClr>
              </a:solidFill>
            </a:endParaRPr>
          </a:p>
          <a:p>
            <a:pPr algn="just"/>
            <a:endParaRPr lang="en-US" altLang="ko-KR" sz="1600" spc="-150" dirty="0">
              <a:solidFill>
                <a:schemeClr val="bg2">
                  <a:lumMod val="10000"/>
                </a:schemeClr>
              </a:solidFill>
            </a:endParaRPr>
          </a:p>
          <a:p>
            <a:pPr algn="just"/>
            <a:r>
              <a:rPr lang="ko-KR" altLang="en-US" sz="1600" spc="-150" dirty="0">
                <a:solidFill>
                  <a:schemeClr val="bg2">
                    <a:lumMod val="10000"/>
                  </a:schemeClr>
                </a:solidFill>
              </a:rPr>
              <a:t>남성 샘플에 분할해서 모델링할 부분 작성</a:t>
            </a:r>
          </a:p>
        </p:txBody>
      </p:sp>
    </p:spTree>
    <p:extLst>
      <p:ext uri="{BB962C8B-B14F-4D97-AF65-F5344CB8AC3E}">
        <p14:creationId xmlns:p14="http://schemas.microsoft.com/office/powerpoint/2010/main" val="40024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4"/>
                </a:solidFill>
              </a:rPr>
              <a:t>이번주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6ECFCA-8157-4B44-95D4-886C714123B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F163DBA8-6738-1D9D-770A-9744B7CD8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714920"/>
            <a:ext cx="5469910" cy="28283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34B7821-1E5F-9728-AD21-C0BDEC872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605" y="2910028"/>
            <a:ext cx="3343044" cy="375747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F17CAD2-8B97-F666-F992-B0702CDB21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708" y="3684036"/>
            <a:ext cx="2635763" cy="282837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EC3199D-A62D-C1AD-35E7-B3527EA92F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3953" y="3687672"/>
            <a:ext cx="2458357" cy="297982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AC03E7E-C1E1-B6BB-DDEB-D10BB8368E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4202" y="555911"/>
            <a:ext cx="1674089" cy="59747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23C2727-8FC5-3D52-9660-E4EEEAA9AFBE}"/>
              </a:ext>
            </a:extLst>
          </p:cNvPr>
          <p:cNvSpPr txBox="1"/>
          <p:nvPr/>
        </p:nvSpPr>
        <p:spPr>
          <a:xfrm>
            <a:off x="5958494" y="673561"/>
            <a:ext cx="3758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bg2">
                    <a:lumMod val="10000"/>
                  </a:schemeClr>
                </a:solidFill>
              </a:rPr>
              <a:t>메인 페이지에서 필요한 기능들에 대한</a:t>
            </a:r>
            <a:endParaRPr lang="en-US" altLang="ko-KR" sz="1600" spc="-150" dirty="0">
              <a:solidFill>
                <a:schemeClr val="bg2">
                  <a:lumMod val="10000"/>
                </a:schemeClr>
              </a:solidFill>
            </a:endParaRPr>
          </a:p>
          <a:p>
            <a:pPr algn="just"/>
            <a:endParaRPr lang="en-US" altLang="ko-KR" sz="1600" spc="-150" dirty="0">
              <a:solidFill>
                <a:schemeClr val="bg2">
                  <a:lumMod val="10000"/>
                </a:schemeClr>
              </a:solidFill>
            </a:endParaRPr>
          </a:p>
          <a:p>
            <a:pPr algn="just"/>
            <a:r>
              <a:rPr lang="ko-KR" altLang="en-US" sz="1600" spc="-150" dirty="0">
                <a:solidFill>
                  <a:schemeClr val="bg2">
                    <a:lumMod val="10000"/>
                  </a:schemeClr>
                </a:solidFill>
              </a:rPr>
              <a:t>섹션 정의 및 하드 코딩을 통한 기초</a:t>
            </a:r>
            <a:endParaRPr lang="en-US" altLang="ko-KR" sz="1600" spc="-150" dirty="0">
              <a:solidFill>
                <a:schemeClr val="bg2">
                  <a:lumMod val="10000"/>
                </a:schemeClr>
              </a:solidFill>
            </a:endParaRPr>
          </a:p>
          <a:p>
            <a:pPr algn="just"/>
            <a:endParaRPr lang="en-US" altLang="ko-KR" sz="1600" spc="-150" dirty="0">
              <a:solidFill>
                <a:schemeClr val="bg2">
                  <a:lumMod val="10000"/>
                </a:schemeClr>
              </a:solidFill>
            </a:endParaRPr>
          </a:p>
          <a:p>
            <a:pPr algn="just"/>
            <a:r>
              <a:rPr lang="ko-KR" altLang="en-US" sz="1600" spc="-150" dirty="0">
                <a:solidFill>
                  <a:schemeClr val="bg2">
                    <a:lumMod val="10000"/>
                  </a:schemeClr>
                </a:solidFill>
              </a:rPr>
              <a:t>플로우 작성</a:t>
            </a:r>
          </a:p>
        </p:txBody>
      </p:sp>
    </p:spTree>
    <p:extLst>
      <p:ext uri="{BB962C8B-B14F-4D97-AF65-F5344CB8AC3E}">
        <p14:creationId xmlns:p14="http://schemas.microsoft.com/office/powerpoint/2010/main" val="352055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3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77B88BF-C076-44AE-9D15-FD9C354415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2DCC3D-051E-42FD-AA6D-78ABFF7996F4}"/>
              </a:ext>
            </a:extLst>
          </p:cNvPr>
          <p:cNvSpPr txBox="1"/>
          <p:nvPr/>
        </p:nvSpPr>
        <p:spPr>
          <a:xfrm>
            <a:off x="901700" y="2721114"/>
            <a:ext cx="44743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+mj-lt"/>
              </a:rPr>
              <a:t>다음주에 할 내용</a:t>
            </a:r>
          </a:p>
        </p:txBody>
      </p:sp>
    </p:spTree>
    <p:extLst>
      <p:ext uri="{BB962C8B-B14F-4D97-AF65-F5344CB8AC3E}">
        <p14:creationId xmlns:p14="http://schemas.microsoft.com/office/powerpoint/2010/main" val="2843112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676400" y="330200"/>
            <a:ext cx="52677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300" dirty="0">
                <a:solidFill>
                  <a:schemeClr val="accent4"/>
                </a:solidFill>
              </a:rPr>
              <a:t>다음주 작업 예정 내용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>
                <a:latin typeface="+mj-lt"/>
              </a:rPr>
              <a:t>다음주</a:t>
            </a:r>
            <a:endParaRPr lang="ko-KR" altLang="en-US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7399932-852C-4FC0-818C-8BF64A587819}"/>
              </a:ext>
            </a:extLst>
          </p:cNvPr>
          <p:cNvSpPr/>
          <p:nvPr/>
        </p:nvSpPr>
        <p:spPr>
          <a:xfrm>
            <a:off x="1278428" y="2047946"/>
            <a:ext cx="11684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F9F526F-DC3D-45D0-97CC-857F415DEC53}"/>
              </a:ext>
            </a:extLst>
          </p:cNvPr>
          <p:cNvSpPr/>
          <p:nvPr/>
        </p:nvSpPr>
        <p:spPr>
          <a:xfrm>
            <a:off x="2688128" y="2047946"/>
            <a:ext cx="82423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514E13-0F73-4EAD-8EE0-CF531BE06C69}"/>
              </a:ext>
            </a:extLst>
          </p:cNvPr>
          <p:cNvSpPr txBox="1"/>
          <p:nvPr/>
        </p:nvSpPr>
        <p:spPr>
          <a:xfrm>
            <a:off x="1670942" y="2234823"/>
            <a:ext cx="311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</a:t>
            </a:r>
            <a:endParaRPr lang="ko-KR" altLang="en-US" sz="3600" spc="-3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8C8947-AD11-4BA5-AFC4-C97C91EBC161}"/>
              </a:ext>
            </a:extLst>
          </p:cNvPr>
          <p:cNvSpPr txBox="1"/>
          <p:nvPr/>
        </p:nvSpPr>
        <p:spPr>
          <a:xfrm>
            <a:off x="2780832" y="2171071"/>
            <a:ext cx="7963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인공지능 작업 </a:t>
            </a:r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학습 및 단순화</a:t>
            </a:r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</a:p>
          <a:p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1600" spc="-150" dirty="0" err="1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크롤링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내용 배경 제거 결과가 </a:t>
            </a:r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Black</a:t>
            </a:r>
            <a:r>
              <a:rPr lang="ko-KR" altLang="en-US" sz="1600" spc="-150" dirty="0" err="1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으로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나오는 것 </a:t>
            </a:r>
            <a:r>
              <a:rPr lang="ko-KR" altLang="en-US" sz="1600" spc="-150" dirty="0" err="1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알파값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조절로 배경 아예 제거하는 방식</a:t>
            </a:r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1600" spc="-150" dirty="0" err="1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코랩이나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1600" spc="-150" dirty="0" err="1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텐서플을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이용한 </a:t>
            </a:r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GAN 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학습 및 시도를 통해 데이터 </a:t>
            </a:r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셋</a:t>
            </a:r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원본</a:t>
            </a:r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을 통해 데이터 </a:t>
            </a:r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셋</a:t>
            </a:r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결과 데이터</a:t>
            </a:r>
            <a:r>
              <a:rPr lang="en-US" altLang="ko-KR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  <a:r>
              <a:rPr lang="ko-KR" altLang="en-US" sz="1600" spc="-150" dirty="0" err="1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lang="ko-KR" altLang="en-US" sz="16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처리할 방법을 색인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2B7112F-B03C-4AFD-888E-4D3992FEA2EE}"/>
              </a:ext>
            </a:extLst>
          </p:cNvPr>
          <p:cNvSpPr/>
          <p:nvPr/>
        </p:nvSpPr>
        <p:spPr>
          <a:xfrm>
            <a:off x="1278428" y="3367447"/>
            <a:ext cx="11684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282083-F71D-404F-8759-15BB8B3A55F0}"/>
              </a:ext>
            </a:extLst>
          </p:cNvPr>
          <p:cNvSpPr/>
          <p:nvPr/>
        </p:nvSpPr>
        <p:spPr>
          <a:xfrm>
            <a:off x="2688128" y="3367447"/>
            <a:ext cx="82423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761A23-A89B-49A0-9103-FB499CB51CA7}"/>
              </a:ext>
            </a:extLst>
          </p:cNvPr>
          <p:cNvSpPr txBox="1"/>
          <p:nvPr/>
        </p:nvSpPr>
        <p:spPr>
          <a:xfrm>
            <a:off x="1640700" y="3564662"/>
            <a:ext cx="393056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endParaRPr lang="ko-KR" altLang="en-US" sz="3600" spc="-3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A63ED5-C65D-4CB4-B317-42D69753959A}"/>
              </a:ext>
            </a:extLst>
          </p:cNvPr>
          <p:cNvSpPr txBox="1"/>
          <p:nvPr/>
        </p:nvSpPr>
        <p:spPr>
          <a:xfrm>
            <a:off x="2945222" y="3656994"/>
            <a:ext cx="3451586" cy="4616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모델링 추가 학습 및 작업 시작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4A4D990-7F19-4B43-A33C-FCB4182E2A55}"/>
              </a:ext>
            </a:extLst>
          </p:cNvPr>
          <p:cNvSpPr/>
          <p:nvPr/>
        </p:nvSpPr>
        <p:spPr>
          <a:xfrm>
            <a:off x="1278428" y="4686948"/>
            <a:ext cx="11684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460BB99-9F69-4AB9-84C3-FEA78F16C514}"/>
              </a:ext>
            </a:extLst>
          </p:cNvPr>
          <p:cNvSpPr/>
          <p:nvPr/>
        </p:nvSpPr>
        <p:spPr>
          <a:xfrm>
            <a:off x="2688128" y="4686948"/>
            <a:ext cx="82423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AA1068E-2C3F-4AE4-B156-57FB340C7A5D}"/>
              </a:ext>
            </a:extLst>
          </p:cNvPr>
          <p:cNvSpPr txBox="1"/>
          <p:nvPr/>
        </p:nvSpPr>
        <p:spPr>
          <a:xfrm>
            <a:off x="1640700" y="4884163"/>
            <a:ext cx="393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</a:t>
            </a:r>
            <a:endParaRPr lang="ko-KR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875725-6414-48F9-9779-9741EF9B938D}"/>
              </a:ext>
            </a:extLst>
          </p:cNvPr>
          <p:cNvSpPr txBox="1"/>
          <p:nvPr/>
        </p:nvSpPr>
        <p:spPr>
          <a:xfrm>
            <a:off x="2945222" y="4976495"/>
            <a:ext cx="64604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회원가입</a:t>
            </a:r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로그인 기능 구현 및 상품 데이터 처리 기능 구현</a:t>
            </a:r>
          </a:p>
        </p:txBody>
      </p:sp>
    </p:spTree>
    <p:extLst>
      <p:ext uri="{BB962C8B-B14F-4D97-AF65-F5344CB8AC3E}">
        <p14:creationId xmlns:p14="http://schemas.microsoft.com/office/powerpoint/2010/main" val="24740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1391834" y="1422400"/>
            <a:ext cx="940834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+mj-lt"/>
              </a:rPr>
              <a:t>개요도 및 시스템 구성도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28823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E4DADA7-9E94-1909-C4FF-CB6086430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66" y="1092200"/>
            <a:ext cx="11489267" cy="4673600"/>
          </a:xfrm>
          <a:prstGeom prst="rect">
            <a:avLst/>
          </a:prstGeom>
        </p:spPr>
      </p:pic>
      <p:cxnSp>
        <p:nvCxnSpPr>
          <p:cNvPr id="5" name="직선 연결선 2">
            <a:extLst>
              <a:ext uri="{FF2B5EF4-FFF2-40B4-BE49-F238E27FC236}">
                <a16:creationId xmlns:a16="http://schemas.microsoft.com/office/drawing/2014/main" id="{8C08789B-7D84-2C33-2D7C-76BF42F994F6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3799F82-F8D8-5A05-EE77-8E7ADCD86344}"/>
              </a:ext>
            </a:extLst>
          </p:cNvPr>
          <p:cNvSpPr txBox="1"/>
          <p:nvPr/>
        </p:nvSpPr>
        <p:spPr>
          <a:xfrm>
            <a:off x="148012" y="267848"/>
            <a:ext cx="99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4"/>
                </a:solidFill>
              </a:rPr>
              <a:t>개요도</a:t>
            </a:r>
          </a:p>
        </p:txBody>
      </p:sp>
      <p:cxnSp>
        <p:nvCxnSpPr>
          <p:cNvPr id="7" name="직선 연결선 17">
            <a:extLst>
              <a:ext uri="{FF2B5EF4-FFF2-40B4-BE49-F238E27FC236}">
                <a16:creationId xmlns:a16="http://schemas.microsoft.com/office/drawing/2014/main" id="{4F2FD6AC-C91F-E8A8-EB69-0D7B3C9F9285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47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48012" y="267848"/>
            <a:ext cx="2924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err="1">
                <a:solidFill>
                  <a:schemeClr val="accent4"/>
                </a:solidFill>
              </a:rPr>
              <a:t>유스케이스</a:t>
            </a:r>
            <a:r>
              <a:rPr lang="ko-KR" altLang="en-US" sz="2400" spc="-300" dirty="0">
                <a:solidFill>
                  <a:schemeClr val="accent4"/>
                </a:solidFill>
              </a:rPr>
              <a:t> 다이어그램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114D6522-D142-A3BF-DBFD-6F3AC856A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9103" y="837649"/>
            <a:ext cx="8247660" cy="600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57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48012" y="267848"/>
            <a:ext cx="3239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4"/>
                </a:solidFill>
              </a:rPr>
              <a:t>데이터 플로우 다이어그램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BBCEBBF-0ABE-9381-E4D4-45EF862BA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719" y="852623"/>
            <a:ext cx="10488561" cy="594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47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4734092" y="1422400"/>
            <a:ext cx="272382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+mj-lt"/>
              </a:rPr>
              <a:t>일정표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50274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C212520-2411-B851-363E-55CB67E45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320" y="0"/>
            <a:ext cx="90830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255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2364857" y="1422400"/>
            <a:ext cx="746229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+mj-lt"/>
              </a:rPr>
              <a:t>현재까지 진행 상황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19740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D6B7A61-1481-3980-8BFB-3FEC983011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6424747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600828080"/>
                    </a:ext>
                  </a:extLst>
                </a:gridCol>
                <a:gridCol w="4724400">
                  <a:extLst>
                    <a:ext uri="{9D8B030D-6E8A-4147-A177-3AD203B41FA5}">
                      <a16:colId xmlns:a16="http://schemas.microsoft.com/office/drawing/2014/main" val="3339770221"/>
                    </a:ext>
                  </a:extLst>
                </a:gridCol>
                <a:gridCol w="1303867">
                  <a:extLst>
                    <a:ext uri="{9D8B030D-6E8A-4147-A177-3AD203B41FA5}">
                      <a16:colId xmlns:a16="http://schemas.microsoft.com/office/drawing/2014/main" val="197130025"/>
                    </a:ext>
                  </a:extLst>
                </a:gridCol>
                <a:gridCol w="4792133">
                  <a:extLst>
                    <a:ext uri="{9D8B030D-6E8A-4147-A177-3AD203B41FA5}">
                      <a16:colId xmlns:a16="http://schemas.microsoft.com/office/drawing/2014/main" val="4029307903"/>
                    </a:ext>
                  </a:extLst>
                </a:gridCol>
              </a:tblGrid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ore-KR" b="1" dirty="0"/>
                        <a:t>1</a:t>
                      </a:r>
                      <a:r>
                        <a:rPr lang="ko-KR" altLang="en-US" b="1" dirty="0"/>
                        <a:t>주차 </a:t>
                      </a:r>
                      <a:r>
                        <a:rPr lang="en-US" altLang="ko-KR" b="1" dirty="0"/>
                        <a:t>(1/12)</a:t>
                      </a:r>
                      <a:endParaRPr lang="ko-Kore-KR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ore-KR" altLang="en-US" sz="1400" b="0" dirty="0"/>
                        <a:t>설계</a:t>
                      </a:r>
                      <a:r>
                        <a:rPr lang="ko-KR" altLang="en-US" sz="1400" b="0" dirty="0"/>
                        <a:t> 회의</a:t>
                      </a:r>
                      <a:endParaRPr lang="ko-Kore-KR" altLang="en-US" sz="1400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9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731719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ore-KR" b="1" dirty="0"/>
                        <a:t>2</a:t>
                      </a:r>
                      <a:r>
                        <a:rPr lang="ko-KR" altLang="en-US" b="1" dirty="0"/>
                        <a:t>주차 </a:t>
                      </a:r>
                      <a:r>
                        <a:rPr lang="en-US" altLang="ko-KR" b="1" dirty="0"/>
                        <a:t>(1/26)</a:t>
                      </a:r>
                      <a:endParaRPr lang="ko-Kore-KR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ore-KR" altLang="en-US" sz="1400" b="0" dirty="0"/>
                        <a:t>설계</a:t>
                      </a:r>
                      <a:r>
                        <a:rPr lang="ko-KR" altLang="en-US" sz="1400" b="0" dirty="0"/>
                        <a:t> 회의 및 프로젝트 계획서 작성</a:t>
                      </a:r>
                      <a:endParaRPr lang="ko-Kore-KR" altLang="en-US" sz="1400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10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2769555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ore-KR" b="1" dirty="0"/>
                        <a:t>3</a:t>
                      </a:r>
                      <a:r>
                        <a:rPr lang="ko-KR" altLang="en-US" b="1" dirty="0"/>
                        <a:t>주차 </a:t>
                      </a:r>
                      <a:r>
                        <a:rPr lang="en-US" altLang="ko-KR" b="1" dirty="0"/>
                        <a:t>(2/2)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ore-KR" altLang="en-US" sz="1400" b="0" dirty="0"/>
                        <a:t>백</a:t>
                      </a:r>
                      <a:r>
                        <a:rPr lang="en-US" altLang="ko-KR" sz="1400" b="0" dirty="0"/>
                        <a:t>&amp;</a:t>
                      </a:r>
                      <a:r>
                        <a:rPr lang="ko-KR" altLang="en-US" sz="1400" b="0" dirty="0"/>
                        <a:t>프론트 프레임 선정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 </a:t>
                      </a:r>
                      <a:r>
                        <a:rPr lang="en-US" altLang="ko-KR" sz="1400" b="0" dirty="0"/>
                        <a:t>AI</a:t>
                      </a:r>
                      <a:r>
                        <a:rPr lang="ko-KR" altLang="en-US" sz="1400" b="0" dirty="0"/>
                        <a:t> 학습 위한 데이터 </a:t>
                      </a:r>
                      <a:r>
                        <a:rPr lang="ko-KR" altLang="en-US" sz="1400" b="0" dirty="0" err="1"/>
                        <a:t>전처리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 렌더링 툴을 통한 실습 학습</a:t>
                      </a:r>
                      <a:r>
                        <a:rPr lang="en-US" altLang="ko-KR" sz="1400" b="0" dirty="0"/>
                        <a:t>,</a:t>
                      </a:r>
                      <a:r>
                        <a:rPr lang="ko-KR" altLang="en-US" sz="1400" b="0" dirty="0"/>
                        <a:t> 모델링 툴 및 샘플 학습</a:t>
                      </a:r>
                      <a:endParaRPr lang="ko-Kore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ore-KR" b="1" dirty="0"/>
                        <a:t>1</a:t>
                      </a:r>
                      <a:r>
                        <a:rPr lang="en-US" altLang="ko-KR" b="1" dirty="0"/>
                        <a:t>1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7513418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4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ore-KR" b="1" dirty="0"/>
                        <a:t>1</a:t>
                      </a:r>
                      <a:r>
                        <a:rPr lang="en-US" altLang="ko-KR" b="1" dirty="0"/>
                        <a:t>2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9504982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5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ore-KR" b="1" dirty="0"/>
                        <a:t>1</a:t>
                      </a:r>
                      <a:r>
                        <a:rPr lang="en-US" altLang="ko-KR" b="1" dirty="0"/>
                        <a:t>3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0176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6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ore-KR" b="1" dirty="0"/>
                        <a:t>1</a:t>
                      </a:r>
                      <a:r>
                        <a:rPr lang="en-US" altLang="ko-KR" b="1" dirty="0"/>
                        <a:t>4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958127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7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ore-KR" b="1" dirty="0"/>
                        <a:t>1</a:t>
                      </a:r>
                      <a:r>
                        <a:rPr lang="en-US" altLang="ko-KR" b="1" dirty="0"/>
                        <a:t>5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3857693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8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ore-KR" b="1" dirty="0"/>
                        <a:t>1</a:t>
                      </a:r>
                      <a:r>
                        <a:rPr lang="en-US" altLang="ko-KR" b="1" dirty="0"/>
                        <a:t>6</a:t>
                      </a:r>
                      <a:r>
                        <a:rPr lang="ko-KR" altLang="en-US" b="1" dirty="0"/>
                        <a:t>주차</a:t>
                      </a:r>
                      <a:endParaRPr lang="ko-Kore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ko-Kore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37892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858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 ExtraBold">
      <a:majorFont>
        <a:latin typeface="Montserrat Black"/>
        <a:ea typeface="Pretendard ExtraBold"/>
        <a:cs typeface=""/>
      </a:majorFont>
      <a:minorFont>
        <a:latin typeface="Montserrat SemiBol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353</Words>
  <Application>Microsoft Macintosh PowerPoint</Application>
  <PresentationFormat>와이드스크린</PresentationFormat>
  <Paragraphs>93</Paragraphs>
  <Slides>19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Apple SD Gothic Neo</vt:lpstr>
      <vt:lpstr>Pretendard</vt:lpstr>
      <vt:lpstr>Arial</vt:lpstr>
      <vt:lpstr>Calibri</vt:lpstr>
      <vt:lpstr>Montserrat Black</vt:lpstr>
      <vt:lpstr>Montserrat SemiBold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황세동</cp:lastModifiedBy>
  <cp:revision>67</cp:revision>
  <dcterms:created xsi:type="dcterms:W3CDTF">2021-10-22T06:13:27Z</dcterms:created>
  <dcterms:modified xsi:type="dcterms:W3CDTF">2023-02-01T17:50:54Z</dcterms:modified>
</cp:coreProperties>
</file>

<file path=docProps/thumbnail.jpeg>
</file>